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han" userId="f0507bd5fd73d498" providerId="LiveId" clId="{3388FA16-B638-4A98-8EEE-310CCD3DE936}"/>
    <pc:docChg chg="addSld modSld">
      <pc:chgData name="Eshan" userId="f0507bd5fd73d498" providerId="LiveId" clId="{3388FA16-B638-4A98-8EEE-310CCD3DE936}" dt="2021-12-10T14:46:21.449" v="39" actId="22"/>
      <pc:docMkLst>
        <pc:docMk/>
      </pc:docMkLst>
      <pc:sldChg chg="addSp mod">
        <pc:chgData name="Eshan" userId="f0507bd5fd73d498" providerId="LiveId" clId="{3388FA16-B638-4A98-8EEE-310CCD3DE936}" dt="2021-12-10T14:38:49.173" v="18" actId="22"/>
        <pc:sldMkLst>
          <pc:docMk/>
          <pc:sldMk cId="3226515895" sldId="256"/>
        </pc:sldMkLst>
        <pc:picChg chg="add">
          <ac:chgData name="Eshan" userId="f0507bd5fd73d498" providerId="LiveId" clId="{3388FA16-B638-4A98-8EEE-310CCD3DE936}" dt="2021-12-10T14:38:49.173" v="18" actId="22"/>
          <ac:picMkLst>
            <pc:docMk/>
            <pc:sldMk cId="3226515895" sldId="256"/>
            <ac:picMk id="5" creationId="{D2AE046F-BA55-41B1-A8A9-4CDDFF002DA2}"/>
          </ac:picMkLst>
        </pc:picChg>
      </pc:sldChg>
      <pc:sldChg chg="addSp new mod">
        <pc:chgData name="Eshan" userId="f0507bd5fd73d498" providerId="LiveId" clId="{3388FA16-B638-4A98-8EEE-310CCD3DE936}" dt="2021-12-10T14:39:06.547" v="19" actId="22"/>
        <pc:sldMkLst>
          <pc:docMk/>
          <pc:sldMk cId="2623360735" sldId="257"/>
        </pc:sldMkLst>
        <pc:picChg chg="add">
          <ac:chgData name="Eshan" userId="f0507bd5fd73d498" providerId="LiveId" clId="{3388FA16-B638-4A98-8EEE-310CCD3DE936}" dt="2021-12-10T14:39:06.547" v="19" actId="22"/>
          <ac:picMkLst>
            <pc:docMk/>
            <pc:sldMk cId="2623360735" sldId="257"/>
            <ac:picMk id="5" creationId="{C1D607D3-96B3-424B-B48F-6CC1719CA3BC}"/>
          </ac:picMkLst>
        </pc:picChg>
      </pc:sldChg>
      <pc:sldChg chg="addSp new mod">
        <pc:chgData name="Eshan" userId="f0507bd5fd73d498" providerId="LiveId" clId="{3388FA16-B638-4A98-8EEE-310CCD3DE936}" dt="2021-12-10T14:39:15.641" v="20" actId="22"/>
        <pc:sldMkLst>
          <pc:docMk/>
          <pc:sldMk cId="2987535586" sldId="258"/>
        </pc:sldMkLst>
        <pc:picChg chg="add">
          <ac:chgData name="Eshan" userId="f0507bd5fd73d498" providerId="LiveId" clId="{3388FA16-B638-4A98-8EEE-310CCD3DE936}" dt="2021-12-10T14:39:15.641" v="20" actId="22"/>
          <ac:picMkLst>
            <pc:docMk/>
            <pc:sldMk cId="2987535586" sldId="258"/>
            <ac:picMk id="5" creationId="{76D7587F-FDA4-444B-A55B-7E3023E1E732}"/>
          </ac:picMkLst>
        </pc:picChg>
      </pc:sldChg>
      <pc:sldChg chg="addSp new mod">
        <pc:chgData name="Eshan" userId="f0507bd5fd73d498" providerId="LiveId" clId="{3388FA16-B638-4A98-8EEE-310CCD3DE936}" dt="2021-12-10T14:39:32.285" v="21" actId="22"/>
        <pc:sldMkLst>
          <pc:docMk/>
          <pc:sldMk cId="364181440" sldId="259"/>
        </pc:sldMkLst>
        <pc:picChg chg="add">
          <ac:chgData name="Eshan" userId="f0507bd5fd73d498" providerId="LiveId" clId="{3388FA16-B638-4A98-8EEE-310CCD3DE936}" dt="2021-12-10T14:39:32.285" v="21" actId="22"/>
          <ac:picMkLst>
            <pc:docMk/>
            <pc:sldMk cId="364181440" sldId="259"/>
            <ac:picMk id="5" creationId="{5D9EA9F3-BB2B-4F35-83F7-D8020623B663}"/>
          </ac:picMkLst>
        </pc:picChg>
      </pc:sldChg>
      <pc:sldChg chg="addSp new mod">
        <pc:chgData name="Eshan" userId="f0507bd5fd73d498" providerId="LiveId" clId="{3388FA16-B638-4A98-8EEE-310CCD3DE936}" dt="2021-12-10T14:39:46.881" v="22" actId="22"/>
        <pc:sldMkLst>
          <pc:docMk/>
          <pc:sldMk cId="3077781222" sldId="260"/>
        </pc:sldMkLst>
        <pc:picChg chg="add">
          <ac:chgData name="Eshan" userId="f0507bd5fd73d498" providerId="LiveId" clId="{3388FA16-B638-4A98-8EEE-310CCD3DE936}" dt="2021-12-10T14:39:46.881" v="22" actId="22"/>
          <ac:picMkLst>
            <pc:docMk/>
            <pc:sldMk cId="3077781222" sldId="260"/>
            <ac:picMk id="5" creationId="{B3E9406C-D716-42A0-980D-9A17535C09B6}"/>
          </ac:picMkLst>
        </pc:picChg>
      </pc:sldChg>
      <pc:sldChg chg="addSp new mod">
        <pc:chgData name="Eshan" userId="f0507bd5fd73d498" providerId="LiveId" clId="{3388FA16-B638-4A98-8EEE-310CCD3DE936}" dt="2021-12-10T14:40:37.050" v="24" actId="22"/>
        <pc:sldMkLst>
          <pc:docMk/>
          <pc:sldMk cId="4121133155" sldId="261"/>
        </pc:sldMkLst>
        <pc:picChg chg="add">
          <ac:chgData name="Eshan" userId="f0507bd5fd73d498" providerId="LiveId" clId="{3388FA16-B638-4A98-8EEE-310CCD3DE936}" dt="2021-12-10T14:40:13.479" v="23" actId="22"/>
          <ac:picMkLst>
            <pc:docMk/>
            <pc:sldMk cId="4121133155" sldId="261"/>
            <ac:picMk id="5" creationId="{8CA20008-70D1-4D63-B905-58899003A377}"/>
          </ac:picMkLst>
        </pc:picChg>
        <pc:picChg chg="add">
          <ac:chgData name="Eshan" userId="f0507bd5fd73d498" providerId="LiveId" clId="{3388FA16-B638-4A98-8EEE-310CCD3DE936}" dt="2021-12-10T14:40:37.050" v="24" actId="22"/>
          <ac:picMkLst>
            <pc:docMk/>
            <pc:sldMk cId="4121133155" sldId="261"/>
            <ac:picMk id="7" creationId="{1C31D789-0F54-4C9F-9132-7DBB58CD683E}"/>
          </ac:picMkLst>
        </pc:picChg>
      </pc:sldChg>
      <pc:sldChg chg="addSp new mod">
        <pc:chgData name="Eshan" userId="f0507bd5fd73d498" providerId="LiveId" clId="{3388FA16-B638-4A98-8EEE-310CCD3DE936}" dt="2021-12-10T14:40:56.341" v="25" actId="22"/>
        <pc:sldMkLst>
          <pc:docMk/>
          <pc:sldMk cId="2944279413" sldId="262"/>
        </pc:sldMkLst>
        <pc:picChg chg="add">
          <ac:chgData name="Eshan" userId="f0507bd5fd73d498" providerId="LiveId" clId="{3388FA16-B638-4A98-8EEE-310CCD3DE936}" dt="2021-12-10T14:40:56.341" v="25" actId="22"/>
          <ac:picMkLst>
            <pc:docMk/>
            <pc:sldMk cId="2944279413" sldId="262"/>
            <ac:picMk id="5" creationId="{38371D9B-D4EE-4EF8-A8C2-22C73240B3F4}"/>
          </ac:picMkLst>
        </pc:picChg>
      </pc:sldChg>
      <pc:sldChg chg="addSp new mod">
        <pc:chgData name="Eshan" userId="f0507bd5fd73d498" providerId="LiveId" clId="{3388FA16-B638-4A98-8EEE-310CCD3DE936}" dt="2021-12-10T14:41:09.492" v="26" actId="22"/>
        <pc:sldMkLst>
          <pc:docMk/>
          <pc:sldMk cId="4271233657" sldId="263"/>
        </pc:sldMkLst>
        <pc:picChg chg="add">
          <ac:chgData name="Eshan" userId="f0507bd5fd73d498" providerId="LiveId" clId="{3388FA16-B638-4A98-8EEE-310CCD3DE936}" dt="2021-12-10T14:41:09.492" v="26" actId="22"/>
          <ac:picMkLst>
            <pc:docMk/>
            <pc:sldMk cId="4271233657" sldId="263"/>
            <ac:picMk id="5" creationId="{653753E0-BE44-4A79-8065-B7233765914E}"/>
          </ac:picMkLst>
        </pc:picChg>
      </pc:sldChg>
      <pc:sldChg chg="addSp new mod">
        <pc:chgData name="Eshan" userId="f0507bd5fd73d498" providerId="LiveId" clId="{3388FA16-B638-4A98-8EEE-310CCD3DE936}" dt="2021-12-10T14:42:08.035" v="27" actId="22"/>
        <pc:sldMkLst>
          <pc:docMk/>
          <pc:sldMk cId="1605972252" sldId="264"/>
        </pc:sldMkLst>
        <pc:picChg chg="add">
          <ac:chgData name="Eshan" userId="f0507bd5fd73d498" providerId="LiveId" clId="{3388FA16-B638-4A98-8EEE-310CCD3DE936}" dt="2021-12-10T14:42:08.035" v="27" actId="22"/>
          <ac:picMkLst>
            <pc:docMk/>
            <pc:sldMk cId="1605972252" sldId="264"/>
            <ac:picMk id="5" creationId="{264C63F9-0803-4EE7-9269-ED5DEA7C1FCC}"/>
          </ac:picMkLst>
        </pc:picChg>
      </pc:sldChg>
      <pc:sldChg chg="addSp new mod">
        <pc:chgData name="Eshan" userId="f0507bd5fd73d498" providerId="LiveId" clId="{3388FA16-B638-4A98-8EEE-310CCD3DE936}" dt="2021-12-10T14:42:26.105" v="28" actId="22"/>
        <pc:sldMkLst>
          <pc:docMk/>
          <pc:sldMk cId="4101322744" sldId="265"/>
        </pc:sldMkLst>
        <pc:picChg chg="add">
          <ac:chgData name="Eshan" userId="f0507bd5fd73d498" providerId="LiveId" clId="{3388FA16-B638-4A98-8EEE-310CCD3DE936}" dt="2021-12-10T14:42:26.105" v="28" actId="22"/>
          <ac:picMkLst>
            <pc:docMk/>
            <pc:sldMk cId="4101322744" sldId="265"/>
            <ac:picMk id="5" creationId="{8E306B0B-AD62-41A9-8CD0-C2B4F60D2876}"/>
          </ac:picMkLst>
        </pc:picChg>
      </pc:sldChg>
      <pc:sldChg chg="addSp new mod">
        <pc:chgData name="Eshan" userId="f0507bd5fd73d498" providerId="LiveId" clId="{3388FA16-B638-4A98-8EEE-310CCD3DE936}" dt="2021-12-10T14:42:44.878" v="29" actId="22"/>
        <pc:sldMkLst>
          <pc:docMk/>
          <pc:sldMk cId="59100608" sldId="266"/>
        </pc:sldMkLst>
        <pc:picChg chg="add">
          <ac:chgData name="Eshan" userId="f0507bd5fd73d498" providerId="LiveId" clId="{3388FA16-B638-4A98-8EEE-310CCD3DE936}" dt="2021-12-10T14:42:44.878" v="29" actId="22"/>
          <ac:picMkLst>
            <pc:docMk/>
            <pc:sldMk cId="59100608" sldId="266"/>
            <ac:picMk id="5" creationId="{FC0E4743-62D4-485F-B09E-8F48985152DA}"/>
          </ac:picMkLst>
        </pc:picChg>
      </pc:sldChg>
      <pc:sldChg chg="addSp new mod">
        <pc:chgData name="Eshan" userId="f0507bd5fd73d498" providerId="LiveId" clId="{3388FA16-B638-4A98-8EEE-310CCD3DE936}" dt="2021-12-10T14:43:03.973" v="30" actId="22"/>
        <pc:sldMkLst>
          <pc:docMk/>
          <pc:sldMk cId="3396041539" sldId="267"/>
        </pc:sldMkLst>
        <pc:picChg chg="add">
          <ac:chgData name="Eshan" userId="f0507bd5fd73d498" providerId="LiveId" clId="{3388FA16-B638-4A98-8EEE-310CCD3DE936}" dt="2021-12-10T14:43:03.973" v="30" actId="22"/>
          <ac:picMkLst>
            <pc:docMk/>
            <pc:sldMk cId="3396041539" sldId="267"/>
            <ac:picMk id="5" creationId="{94A27200-7C99-45CD-AC57-1C41BCBA4D77}"/>
          </ac:picMkLst>
        </pc:picChg>
      </pc:sldChg>
      <pc:sldChg chg="addSp new mod">
        <pc:chgData name="Eshan" userId="f0507bd5fd73d498" providerId="LiveId" clId="{3388FA16-B638-4A98-8EEE-310CCD3DE936}" dt="2021-12-10T14:43:34.681" v="31" actId="22"/>
        <pc:sldMkLst>
          <pc:docMk/>
          <pc:sldMk cId="1523314229" sldId="268"/>
        </pc:sldMkLst>
        <pc:picChg chg="add">
          <ac:chgData name="Eshan" userId="f0507bd5fd73d498" providerId="LiveId" clId="{3388FA16-B638-4A98-8EEE-310CCD3DE936}" dt="2021-12-10T14:43:34.681" v="31" actId="22"/>
          <ac:picMkLst>
            <pc:docMk/>
            <pc:sldMk cId="1523314229" sldId="268"/>
            <ac:picMk id="5" creationId="{EFE58840-D487-4E3A-869D-C1005D83EA0D}"/>
          </ac:picMkLst>
        </pc:picChg>
      </pc:sldChg>
      <pc:sldChg chg="addSp new mod">
        <pc:chgData name="Eshan" userId="f0507bd5fd73d498" providerId="LiveId" clId="{3388FA16-B638-4A98-8EEE-310CCD3DE936}" dt="2021-12-10T14:43:43.742" v="32" actId="22"/>
        <pc:sldMkLst>
          <pc:docMk/>
          <pc:sldMk cId="922869277" sldId="269"/>
        </pc:sldMkLst>
        <pc:picChg chg="add">
          <ac:chgData name="Eshan" userId="f0507bd5fd73d498" providerId="LiveId" clId="{3388FA16-B638-4A98-8EEE-310CCD3DE936}" dt="2021-12-10T14:43:43.742" v="32" actId="22"/>
          <ac:picMkLst>
            <pc:docMk/>
            <pc:sldMk cId="922869277" sldId="269"/>
            <ac:picMk id="5" creationId="{72D02AFF-9466-4511-AB39-1F2192684084}"/>
          </ac:picMkLst>
        </pc:picChg>
      </pc:sldChg>
      <pc:sldChg chg="addSp new mod">
        <pc:chgData name="Eshan" userId="f0507bd5fd73d498" providerId="LiveId" clId="{3388FA16-B638-4A98-8EEE-310CCD3DE936}" dt="2021-12-10T14:43:55.705" v="33" actId="22"/>
        <pc:sldMkLst>
          <pc:docMk/>
          <pc:sldMk cId="3823113289" sldId="270"/>
        </pc:sldMkLst>
        <pc:picChg chg="add">
          <ac:chgData name="Eshan" userId="f0507bd5fd73d498" providerId="LiveId" clId="{3388FA16-B638-4A98-8EEE-310CCD3DE936}" dt="2021-12-10T14:43:55.705" v="33" actId="22"/>
          <ac:picMkLst>
            <pc:docMk/>
            <pc:sldMk cId="3823113289" sldId="270"/>
            <ac:picMk id="5" creationId="{20A0073E-6414-42B3-8816-DE14714DEC08}"/>
          </ac:picMkLst>
        </pc:picChg>
      </pc:sldChg>
      <pc:sldChg chg="addSp new mod">
        <pc:chgData name="Eshan" userId="f0507bd5fd73d498" providerId="LiveId" clId="{3388FA16-B638-4A98-8EEE-310CCD3DE936}" dt="2021-12-10T14:45:02.336" v="34" actId="22"/>
        <pc:sldMkLst>
          <pc:docMk/>
          <pc:sldMk cId="1346370260" sldId="271"/>
        </pc:sldMkLst>
        <pc:picChg chg="add">
          <ac:chgData name="Eshan" userId="f0507bd5fd73d498" providerId="LiveId" clId="{3388FA16-B638-4A98-8EEE-310CCD3DE936}" dt="2021-12-10T14:45:02.336" v="34" actId="22"/>
          <ac:picMkLst>
            <pc:docMk/>
            <pc:sldMk cId="1346370260" sldId="271"/>
            <ac:picMk id="5" creationId="{A7CEDA58-FC65-4818-B423-10DF5D086B3E}"/>
          </ac:picMkLst>
        </pc:picChg>
      </pc:sldChg>
      <pc:sldChg chg="addSp new mod">
        <pc:chgData name="Eshan" userId="f0507bd5fd73d498" providerId="LiveId" clId="{3388FA16-B638-4A98-8EEE-310CCD3DE936}" dt="2021-12-10T14:45:11.602" v="35" actId="22"/>
        <pc:sldMkLst>
          <pc:docMk/>
          <pc:sldMk cId="2220648045" sldId="272"/>
        </pc:sldMkLst>
        <pc:picChg chg="add">
          <ac:chgData name="Eshan" userId="f0507bd5fd73d498" providerId="LiveId" clId="{3388FA16-B638-4A98-8EEE-310CCD3DE936}" dt="2021-12-10T14:45:11.602" v="35" actId="22"/>
          <ac:picMkLst>
            <pc:docMk/>
            <pc:sldMk cId="2220648045" sldId="272"/>
            <ac:picMk id="5" creationId="{2DCF7526-97B0-4786-AF41-E46D74E12745}"/>
          </ac:picMkLst>
        </pc:picChg>
      </pc:sldChg>
      <pc:sldChg chg="addSp new mod">
        <pc:chgData name="Eshan" userId="f0507bd5fd73d498" providerId="LiveId" clId="{3388FA16-B638-4A98-8EEE-310CCD3DE936}" dt="2021-12-10T14:45:44.061" v="36" actId="22"/>
        <pc:sldMkLst>
          <pc:docMk/>
          <pc:sldMk cId="46610730" sldId="273"/>
        </pc:sldMkLst>
        <pc:picChg chg="add">
          <ac:chgData name="Eshan" userId="f0507bd5fd73d498" providerId="LiveId" clId="{3388FA16-B638-4A98-8EEE-310CCD3DE936}" dt="2021-12-10T14:45:44.061" v="36" actId="22"/>
          <ac:picMkLst>
            <pc:docMk/>
            <pc:sldMk cId="46610730" sldId="273"/>
            <ac:picMk id="5" creationId="{21671240-24C1-42D2-9193-04110241AABF}"/>
          </ac:picMkLst>
        </pc:picChg>
      </pc:sldChg>
      <pc:sldChg chg="addSp new mod">
        <pc:chgData name="Eshan" userId="f0507bd5fd73d498" providerId="LiveId" clId="{3388FA16-B638-4A98-8EEE-310CCD3DE936}" dt="2021-12-10T14:46:03.772" v="37" actId="22"/>
        <pc:sldMkLst>
          <pc:docMk/>
          <pc:sldMk cId="3091047746" sldId="274"/>
        </pc:sldMkLst>
        <pc:picChg chg="add">
          <ac:chgData name="Eshan" userId="f0507bd5fd73d498" providerId="LiveId" clId="{3388FA16-B638-4A98-8EEE-310CCD3DE936}" dt="2021-12-10T14:46:03.772" v="37" actId="22"/>
          <ac:picMkLst>
            <pc:docMk/>
            <pc:sldMk cId="3091047746" sldId="274"/>
            <ac:picMk id="5" creationId="{18CADF2E-6401-4C4F-A623-316BBAA9BE1A}"/>
          </ac:picMkLst>
        </pc:picChg>
      </pc:sldChg>
      <pc:sldChg chg="addSp new mod">
        <pc:chgData name="Eshan" userId="f0507bd5fd73d498" providerId="LiveId" clId="{3388FA16-B638-4A98-8EEE-310CCD3DE936}" dt="2021-12-10T14:46:21.449" v="39" actId="22"/>
        <pc:sldMkLst>
          <pc:docMk/>
          <pc:sldMk cId="4014680252" sldId="275"/>
        </pc:sldMkLst>
        <pc:picChg chg="add">
          <ac:chgData name="Eshan" userId="f0507bd5fd73d498" providerId="LiveId" clId="{3388FA16-B638-4A98-8EEE-310CCD3DE936}" dt="2021-12-10T14:46:21.449" v="39" actId="22"/>
          <ac:picMkLst>
            <pc:docMk/>
            <pc:sldMk cId="4014680252" sldId="275"/>
            <ac:picMk id="5" creationId="{4649000B-9CCC-492E-8262-8F0CF543B60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67BD-8853-4F48-A6E8-7E7B16E4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78B30-A623-4C73-94FB-9E9109F11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B71EE-147C-4CD1-AC84-94358C091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8422-45C9-4AE5-A102-00E304BE0574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D68AD-28CA-4B25-8173-4DA8EEC66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0BBFB-3189-4EE2-A03F-937AE69C3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60F82-634A-4200-BED2-23693E672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29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3992-D392-48F0-9F09-F72174E8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1DEBDC-1A35-452B-A2E7-7E8C67671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A6F33-76B0-4AC3-B073-9AEDD005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8422-45C9-4AE5-A102-00E304BE0574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29F44-394F-40F6-91AE-643854767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440B3-3ACA-4901-BCFA-9EF77987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60F82-634A-4200-BED2-23693E672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0A30D-ABBF-4684-BA33-9F4D11C70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853E78-129F-4E11-B73E-4EDC2E3FA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02BD6-5043-4BD7-9465-986B8E7C8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8422-45C9-4AE5-A102-00E304BE0574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2F1BA-53E5-4CF6-9B32-3F4016D8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5C36A-756D-4580-AB0F-8CDE28A4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60F82-634A-4200-BED2-23693E672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83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316D-7F7D-41AC-9BEF-9C3045AC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F935D-E8CC-4204-9CBA-BCBFF2A84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FFC43-9415-44B0-9460-E720D2A26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8422-45C9-4AE5-A102-00E304BE0574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6F4BB-87A0-4F8B-8422-3D91233B9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3A9F5-E6B6-43A6-8848-062BB818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60F82-634A-4200-BED2-23693E672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08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55E2B-8A58-4555-98ED-C7214506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0E480-1F11-4812-A948-BA7E35286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2514B-B3BF-4D29-93C7-4985D555C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8422-45C9-4AE5-A102-00E304BE0574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28FDA-17F2-4D94-B90A-7559C36C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A237F-E4B4-4E7F-AE42-5744EF6C6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60F82-634A-4200-BED2-23693E672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30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BD49B-A155-4D0B-8F12-2BC502B7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914D2-3A65-42A2-8DEC-1CA01086A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D8C46-07C1-4AAF-BDD5-7F022A342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A1354-FBC7-4C0F-8581-93C21774A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8422-45C9-4AE5-A102-00E304BE0574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6C0F9-B6CA-49FB-A882-2CFF92A45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C5549-C5C7-4A0A-B97A-844B409C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60F82-634A-4200-BED2-23693E672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62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080C3-5A13-4220-9366-5666B2FDE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8FE5D-C631-4BC2-8590-A96F327DC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2D733-2A55-4DEA-B065-81FCF421D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DEE31-8C6C-4C81-9F9F-1F1100225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535E7-1711-4647-9D2D-D73C3C2EB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734A18-CC39-4529-BE8F-054B00933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8422-45C9-4AE5-A102-00E304BE0574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6A8361-410A-410B-9A24-D8F085E1E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542B2D-EA4A-4092-B126-69B05CA0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60F82-634A-4200-BED2-23693E672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2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32914-AD4A-4A21-A107-36B6656F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FE90F-B49E-4119-BC77-23A744CC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8422-45C9-4AE5-A102-00E304BE0574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2B305-07D8-465D-A633-98C0EA6D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0C795-238B-419B-9AA6-85BFFDFF5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60F82-634A-4200-BED2-23693E672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4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E200F8-B274-4348-915F-0E360A4DB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8422-45C9-4AE5-A102-00E304BE0574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8B8D2-A554-4077-9738-D79CB36E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9B7F1-3319-461C-A07B-A0015618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60F82-634A-4200-BED2-23693E672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83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91C6-160A-425F-A1DF-0D414277B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81519-CDD7-4D05-ADF6-F98920EEF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95C5A3-EBCC-4EED-875F-DE9A4F825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1FF65-0DD2-4680-A608-D323684C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8422-45C9-4AE5-A102-00E304BE0574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6601D-2F72-46C1-BA00-9BB4BEA61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13018-8F1F-47F3-B632-C4E29DB4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60F82-634A-4200-BED2-23693E672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09C1E-7324-42D6-8028-528236573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BE52-596F-4F7E-B5F8-BDAA13814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E4DA3-B146-409C-9497-502A6887E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447ED-24A7-41F2-8DA5-CF6608C31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8422-45C9-4AE5-A102-00E304BE0574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5B9DE-2078-45DD-A2EB-870D3B8B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7842F-A108-4F71-A919-F7EF5ECB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60F82-634A-4200-BED2-23693E672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4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F09EE1-EC91-425B-ACE6-756495D9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4C998-9C67-45B6-AA74-400E09BC5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47977-DF4E-432D-B000-B0746C4E41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E8422-45C9-4AE5-A102-00E304BE0574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11180-9513-4783-9A8C-A62BEAD79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38768-793C-4E73-99B3-F8478D4F6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60F82-634A-4200-BED2-23693E672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7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D5FAA-AF97-4907-8429-93E78700B3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3DF256-CD1A-4D3A-8150-6AB197B454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E046F-BA55-41B1-A8A9-4CDDFF002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15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CBD3-4CCD-4814-BE3F-1C3D438C1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2EE4A-396B-423F-A350-64B4F3C58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06B0B-AD62-41A9-8CD0-C2B4F60D2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22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4C71A-6453-4B0B-94AE-0DF7C36D4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EC380-950A-4062-AA27-3BD9ECE17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E4743-62D4-485F-B09E-8F4898515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0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A19D-C7D6-45D5-8B57-BB4717BC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BAE3F-32F6-49B3-94BE-6DB4536AB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27200-7C99-45CD-AC57-1C41BCBA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41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AD11-2275-4C97-93ED-042F7D2B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F779-6944-4456-97B2-E277CB25C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58840-D487-4E3A-869D-C1005D83E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14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61AFD-9A28-4142-A077-C4B6523A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F622-B4AA-44DC-9907-6EA9DEDC4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02AFF-9466-4511-AB39-1F2192684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69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E605-9D71-4156-9B7B-6CA2270F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4285D-E835-4830-9A4E-1882CDE65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0073E-6414-42B3-8816-DE14714DE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13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02CA-7DEA-44D3-B25A-F7158DD9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0A8C7-3226-42E9-8199-7494CEE29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EDA58-FC65-4818-B423-10DF5D086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0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3DEA-DDB5-457E-8CCB-FEAEEF0F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6FAD0-AFD7-4E82-B29E-881C0C5EB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F7526-97B0-4786-AF41-E46D74E12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48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E572E-17EA-4CF7-8B74-B22FD8B5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84360-FA0E-42F2-BD34-EEC2436CC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71240-24C1-42D2-9193-04110241A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0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3313-D3D6-42CB-9BD1-DF411DE4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8D071-5D42-49EE-94A6-EDBE61A93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ADF2E-6401-4C4F-A623-316BBAA9B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47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5B74-84AA-4098-9559-F96FA3A91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DEFE6-9571-49D3-B140-9881D323C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607D3-96B3-424B-B48F-6CC1719CA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60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D673-36E3-4568-9609-2FFC3055B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6C000-7372-457A-BF38-AC6DD26D3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9000B-9CCC-492E-8262-8F0CF543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8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19CBC-D31C-49CD-B6A8-B640C30F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557D6-0508-42F8-8681-AC8DB86E6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7587F-FDA4-444B-A55B-7E3023E1E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35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2E82E-8BC0-4682-B49B-FFF129B56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1A8ED-773F-4171-805E-69C8F7A50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EA9F3-BB2B-4F35-83F7-D8020623B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1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D2D02-B4EB-4928-AEC6-596E7BD74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C65B6-70F5-4784-B4C9-03306055B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9406C-D716-42A0-980D-9A17535C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81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6655D-AFE8-4CA8-97EB-578B2052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EA8F0-292A-43C3-B075-D0D1D25FE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20008-70D1-4D63-B905-58899003A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31D789-0F54-4C9F-9132-7DBB58CD6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33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4B858-CFEA-4A90-8F33-2ABD76850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351D9-22DE-45AA-B62A-F3AF09911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71D9B-D4EE-4EF8-A8C2-22C73240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79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5B46-245F-4CAB-8B70-597ABDB5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BED12-04E5-4E43-B97B-CD99D8855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753E0-BE44-4A79-8065-B72337659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3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8372C-470B-4EB0-A05F-271DBBE4A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F6F25-F27F-4D9A-9141-B87AC4244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C63F9-0803-4EE7-9269-ED5DEA7C1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72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Eshan</dc:creator>
  <cp:lastModifiedBy>Eshan</cp:lastModifiedBy>
  <cp:revision>1</cp:revision>
  <dcterms:created xsi:type="dcterms:W3CDTF">2021-12-10T14:38:28Z</dcterms:created>
  <dcterms:modified xsi:type="dcterms:W3CDTF">2021-12-10T14:46:38Z</dcterms:modified>
</cp:coreProperties>
</file>